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2"/>
    <p:restoredTop sz="94624"/>
  </p:normalViewPr>
  <p:slideViewPr>
    <p:cSldViewPr snapToGrid="0" snapToObjects="1">
      <p:cViewPr>
        <p:scale>
          <a:sx n="94" d="100"/>
          <a:sy n="94" d="100"/>
        </p:scale>
        <p:origin x="26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CA0E-F9D1-B140-A5B5-4ABECDE6599D}" type="datetimeFigureOut">
              <a:rPr lang="en-US" smtClean="0"/>
              <a:t>6/3/17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2308-A77C-BC48-BC71-42639C90C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3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CA0E-F9D1-B140-A5B5-4ABECDE6599D}" type="datetimeFigureOut">
              <a:rPr lang="en-US" smtClean="0"/>
              <a:t>6/3/17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2308-A77C-BC48-BC71-42639C90C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CA0E-F9D1-B140-A5B5-4ABECDE6599D}" type="datetimeFigureOut">
              <a:rPr lang="en-US" smtClean="0"/>
              <a:t>6/3/17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2308-A77C-BC48-BC71-42639C90C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3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CA0E-F9D1-B140-A5B5-4ABECDE6599D}" type="datetimeFigureOut">
              <a:rPr lang="en-US" smtClean="0"/>
              <a:t>6/3/17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2308-A77C-BC48-BC71-42639C90C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5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CA0E-F9D1-B140-A5B5-4ABECDE6599D}" type="datetimeFigureOut">
              <a:rPr lang="en-US" smtClean="0"/>
              <a:t>6/3/17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2308-A77C-BC48-BC71-42639C90C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5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CA0E-F9D1-B140-A5B5-4ABECDE6599D}" type="datetimeFigureOut">
              <a:rPr lang="en-US" smtClean="0"/>
              <a:t>6/3/17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2308-A77C-BC48-BC71-42639C90C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9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CA0E-F9D1-B140-A5B5-4ABECDE6599D}" type="datetimeFigureOut">
              <a:rPr lang="en-US" smtClean="0"/>
              <a:t>6/3/17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2308-A77C-BC48-BC71-42639C90C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CA0E-F9D1-B140-A5B5-4ABECDE6599D}" type="datetimeFigureOut">
              <a:rPr lang="en-US" smtClean="0"/>
              <a:t>6/3/17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2308-A77C-BC48-BC71-42639C90C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0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CA0E-F9D1-B140-A5B5-4ABECDE6599D}" type="datetimeFigureOut">
              <a:rPr lang="en-US" smtClean="0"/>
              <a:t>6/3/17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2308-A77C-BC48-BC71-42639C90C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4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CA0E-F9D1-B140-A5B5-4ABECDE6599D}" type="datetimeFigureOut">
              <a:rPr lang="en-US" smtClean="0"/>
              <a:t>6/3/17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2308-A77C-BC48-BC71-42639C90C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CA0E-F9D1-B140-A5B5-4ABECDE6599D}" type="datetimeFigureOut">
              <a:rPr lang="en-US" smtClean="0"/>
              <a:t>6/3/17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2308-A77C-BC48-BC71-42639C90C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2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3CA0E-F9D1-B140-A5B5-4ABECDE6599D}" type="datetimeFigureOut">
              <a:rPr lang="en-US" smtClean="0"/>
              <a:t>6/3/17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12308-A77C-BC48-BC71-42639C90C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9486" y="359229"/>
            <a:ext cx="26125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Wake Up Call</a:t>
            </a:r>
          </a:p>
          <a:p>
            <a:pPr algn="ctr"/>
            <a:r>
              <a:rPr lang="en-US" b="1" dirty="0" smtClean="0"/>
              <a:t>Date</a:t>
            </a:r>
            <a:br>
              <a:rPr lang="en-US" b="1" dirty="0" smtClean="0"/>
            </a:br>
            <a:r>
              <a:rPr lang="en-US" dirty="0" smtClean="0"/>
              <a:t>High School</a:t>
            </a:r>
            <a:br>
              <a:rPr lang="en-US" dirty="0" smtClean="0"/>
            </a:br>
            <a:r>
              <a:rPr lang="en-US" dirty="0" smtClean="0"/>
              <a:t>Address,</a:t>
            </a:r>
          </a:p>
          <a:p>
            <a:pPr algn="ctr"/>
            <a:r>
              <a:rPr lang="en-US" dirty="0" smtClean="0"/>
              <a:t>City, State Zip</a:t>
            </a:r>
          </a:p>
          <a:p>
            <a:pPr algn="ctr"/>
            <a:r>
              <a:rPr lang="en-US" dirty="0" smtClean="0"/>
              <a:t>Time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8879" y="2717029"/>
            <a:ext cx="6319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Wake Up </a:t>
            </a:r>
            <a:r>
              <a:rPr lang="en-US" sz="1400" b="1" dirty="0" smtClean="0"/>
              <a:t>Call -</a:t>
            </a:r>
            <a:r>
              <a:rPr lang="en-US" sz="1400" dirty="0" smtClean="0"/>
              <a:t>life-sized </a:t>
            </a:r>
            <a:r>
              <a:rPr lang="en-US" sz="1400" dirty="0"/>
              <a:t>exhibit of a teen’s bedroom t</a:t>
            </a:r>
            <a:r>
              <a:rPr lang="en-US" sz="1400" dirty="0" smtClean="0"/>
              <a:t>hat identifies </a:t>
            </a:r>
            <a:r>
              <a:rPr lang="en-US" sz="1400" dirty="0"/>
              <a:t>spots where teens may hide drugs, household items that can be used as drug paraphernalia and ways teens try to cover up drug and alcohol </a:t>
            </a:r>
            <a:r>
              <a:rPr lang="en-US" sz="1400" dirty="0" smtClean="0"/>
              <a:t>use.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309814" y="4864692"/>
            <a:ext cx="19679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Wake Up Call</a:t>
            </a:r>
          </a:p>
          <a:p>
            <a:pPr algn="ctr"/>
            <a:r>
              <a:rPr lang="en-US" b="1" dirty="0"/>
              <a:t>Date</a:t>
            </a:r>
            <a:br>
              <a:rPr lang="en-US" b="1" dirty="0"/>
            </a:br>
            <a:r>
              <a:rPr lang="en-US" dirty="0"/>
              <a:t>High School</a:t>
            </a:r>
            <a:br>
              <a:rPr lang="en-US" dirty="0"/>
            </a:br>
            <a:r>
              <a:rPr lang="en-US" dirty="0"/>
              <a:t>Address,</a:t>
            </a:r>
          </a:p>
          <a:p>
            <a:pPr algn="ctr"/>
            <a:r>
              <a:rPr lang="en-US" dirty="0"/>
              <a:t>City, State Zip</a:t>
            </a:r>
          </a:p>
          <a:p>
            <a:pPr algn="ctr"/>
            <a:r>
              <a:rPr lang="en-US" dirty="0" smtClean="0"/>
              <a:t>Time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8879" y="7174670"/>
            <a:ext cx="6090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Wake Up Call -</a:t>
            </a:r>
            <a:r>
              <a:rPr lang="en-US" sz="1400" dirty="0" smtClean="0"/>
              <a:t>life-sized exhibit of a teen’s bedroom that identifies spots where teens may hide drugs, household items that can be used as drug paraphernalia and ways teens try to cover up drug and alcohol use.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7" y="212975"/>
            <a:ext cx="3657600" cy="2317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7" y="3679262"/>
            <a:ext cx="1313704" cy="632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7" y="4721487"/>
            <a:ext cx="3657600" cy="23177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7" y="8030949"/>
            <a:ext cx="1313704" cy="63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56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88</Words>
  <Application>Microsoft Macintosh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Nowakowski</dc:creator>
  <cp:lastModifiedBy>Ashleigh Nowakowski</cp:lastModifiedBy>
  <cp:revision>5</cp:revision>
  <dcterms:created xsi:type="dcterms:W3CDTF">2016-09-28T20:36:22Z</dcterms:created>
  <dcterms:modified xsi:type="dcterms:W3CDTF">2017-06-03T19:02:00Z</dcterms:modified>
</cp:coreProperties>
</file>